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282" r:id="rId4"/>
    <p:sldId id="283" r:id="rId5"/>
    <p:sldId id="284" r:id="rId6"/>
    <p:sldId id="285" r:id="rId7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Klik om de ondertitelstijl van het model te bewerken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92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71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6645424" cy="648072"/>
          </a:xfrm>
        </p:spPr>
        <p:txBody>
          <a:bodyPr>
            <a:no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1720" y="1196752"/>
            <a:ext cx="6635080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7688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338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783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29-11-2018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10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29-11-2018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425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59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06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55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ED390-F77C-4CDE-BB93-EE6416285244}" type="datetimeFigureOut">
              <a:rPr lang="nl-NL" smtClean="0"/>
              <a:t>29-11-2018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08CA-A037-474B-AA6E-6C7C048F3532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644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1403648" y="908720"/>
            <a:ext cx="69127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dirty="0" smtClean="0"/>
              <a:t>Ons </a:t>
            </a:r>
            <a:r>
              <a:rPr lang="nl-NL" sz="5400" smtClean="0"/>
              <a:t>Bedrijf </a:t>
            </a:r>
            <a:r>
              <a:rPr lang="nl-NL" sz="5400" smtClean="0"/>
              <a:t>-3</a:t>
            </a:r>
            <a:endParaRPr lang="nl-NL" sz="5400" dirty="0"/>
          </a:p>
        </p:txBody>
      </p:sp>
    </p:spTree>
    <p:extLst>
      <p:ext uri="{BB962C8B-B14F-4D97-AF65-F5344CB8AC3E}">
        <p14:creationId xmlns:p14="http://schemas.microsoft.com/office/powerpoint/2010/main" val="424030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836712"/>
            <a:ext cx="7653536" cy="5402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106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Taak 2: dit is onze markt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/>
          </a:p>
          <a:p>
            <a:pPr marL="514350" indent="-514350">
              <a:buAutoNum type="arabicPeriod"/>
            </a:pPr>
            <a:r>
              <a:rPr lang="nl-NL" dirty="0" smtClean="0"/>
              <a:t>Wat is onze markt</a:t>
            </a:r>
          </a:p>
          <a:p>
            <a:pPr marL="514350" indent="-514350">
              <a:buAutoNum type="arabicPeriod"/>
            </a:pPr>
            <a:r>
              <a:rPr lang="nl-NL" dirty="0" smtClean="0"/>
              <a:t>Marketing</a:t>
            </a:r>
          </a:p>
          <a:p>
            <a:pPr marL="514350" indent="-514350">
              <a:buAutoNum type="arabicPeriod"/>
            </a:pPr>
            <a:r>
              <a:rPr lang="nl-NL" dirty="0" smtClean="0"/>
              <a:t>Toekomstgericht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3032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1. Wat is onze markt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Hoofddoelgroep</a:t>
            </a:r>
          </a:p>
          <a:p>
            <a:pPr lvl="1"/>
            <a:r>
              <a:rPr lang="nl-NL" dirty="0" smtClean="0"/>
              <a:t>Subdoelgroepen</a:t>
            </a:r>
          </a:p>
          <a:p>
            <a:pPr lvl="1"/>
            <a:r>
              <a:rPr lang="nl-NL" dirty="0" smtClean="0"/>
              <a:t>Marktonderzoek</a:t>
            </a:r>
          </a:p>
          <a:p>
            <a:r>
              <a:rPr lang="nl-NL" dirty="0" smtClean="0"/>
              <a:t>Inkoop</a:t>
            </a:r>
          </a:p>
          <a:p>
            <a:pPr lvl="1"/>
            <a:r>
              <a:rPr lang="nl-NL" dirty="0" smtClean="0"/>
              <a:t>Leveranciers</a:t>
            </a:r>
          </a:p>
          <a:p>
            <a:pPr lvl="1"/>
            <a:r>
              <a:rPr lang="nl-NL" dirty="0" smtClean="0"/>
              <a:t>Andere belanghebbende</a:t>
            </a:r>
          </a:p>
          <a:p>
            <a:r>
              <a:rPr lang="nl-NL" dirty="0" smtClean="0"/>
              <a:t>Concurrentie</a:t>
            </a:r>
          </a:p>
          <a:p>
            <a:pPr lvl="1"/>
            <a:r>
              <a:rPr lang="nl-NL" dirty="0" smtClean="0"/>
              <a:t>Wie?</a:t>
            </a:r>
          </a:p>
          <a:p>
            <a:pPr lvl="1"/>
            <a:r>
              <a:rPr lang="nl-NL" dirty="0" smtClean="0"/>
              <a:t>Wat zijn hun </a:t>
            </a:r>
            <a:r>
              <a:rPr lang="nl-NL" dirty="0" err="1" smtClean="0"/>
              <a:t>USP’s</a:t>
            </a:r>
            <a:r>
              <a:rPr lang="nl-NL" dirty="0" smtClean="0"/>
              <a:t>?</a:t>
            </a:r>
          </a:p>
          <a:p>
            <a:pPr lvl="1"/>
            <a:r>
              <a:rPr lang="nl-NL" dirty="0" smtClean="0"/>
              <a:t>Waarom ben jij beter?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20300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2. Marketing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Marketingmix</a:t>
            </a:r>
          </a:p>
          <a:p>
            <a:endParaRPr lang="nl-NL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2608" y="1628800"/>
            <a:ext cx="4752528" cy="4894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9631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Toekomstgericht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Belanghebbenden?</a:t>
            </a:r>
          </a:p>
          <a:p>
            <a:pPr marL="0" indent="0">
              <a:buNone/>
            </a:pPr>
            <a:r>
              <a:rPr lang="nl-NL" dirty="0" smtClean="0"/>
              <a:t>- Wie zijn </a:t>
            </a:r>
            <a:r>
              <a:rPr lang="nl-NL" smtClean="0"/>
              <a:t>dat allemaal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/>
              <a:t>Innovatief</a:t>
            </a:r>
          </a:p>
          <a:p>
            <a:r>
              <a:rPr lang="nl-NL" dirty="0" smtClean="0"/>
              <a:t>Duurzaam</a:t>
            </a:r>
          </a:p>
          <a:p>
            <a:r>
              <a:rPr lang="nl-NL" dirty="0" smtClean="0"/>
              <a:t>Maatschappelijk verantwoord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4700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930</TotalTime>
  <Words>59</Words>
  <Application>Microsoft Office PowerPoint</Application>
  <PresentationFormat>Diavoorstelling (4:3)</PresentationFormat>
  <Paragraphs>26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Calibri</vt:lpstr>
      <vt:lpstr>Kantoorthema</vt:lpstr>
      <vt:lpstr>PowerPoint-presentatie</vt:lpstr>
      <vt:lpstr>PowerPoint-presentatie</vt:lpstr>
      <vt:lpstr>Taak 2: dit is onze markt</vt:lpstr>
      <vt:lpstr>1. Wat is onze markt</vt:lpstr>
      <vt:lpstr>2. Marketing</vt:lpstr>
      <vt:lpstr>Toekomstgericht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Miriam Oostdijk</dc:creator>
  <cp:lastModifiedBy>Elon van  Erp</cp:lastModifiedBy>
  <cp:revision>42</cp:revision>
  <dcterms:created xsi:type="dcterms:W3CDTF">2013-11-15T15:05:42Z</dcterms:created>
  <dcterms:modified xsi:type="dcterms:W3CDTF">2018-11-29T07:21:05Z</dcterms:modified>
</cp:coreProperties>
</file>